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906000" cy="5400675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33" autoAdjust="0"/>
  </p:normalViewPr>
  <p:slideViewPr>
    <p:cSldViewPr>
      <p:cViewPr>
        <p:scale>
          <a:sx n="66" d="100"/>
          <a:sy n="66" d="100"/>
        </p:scale>
        <p:origin x="-3072" y="-1476"/>
      </p:cViewPr>
      <p:guideLst>
        <p:guide orient="horz" pos="1701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1677711"/>
            <a:ext cx="8420100" cy="115764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060382"/>
            <a:ext cx="6934200" cy="138017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336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66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16279"/>
            <a:ext cx="2228850" cy="4608076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16279"/>
            <a:ext cx="6521450" cy="4608076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75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99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3470436"/>
            <a:ext cx="8420100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289037"/>
            <a:ext cx="8420100" cy="118139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08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95300" y="1260159"/>
            <a:ext cx="4375150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35550" y="1260159"/>
            <a:ext cx="4375150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30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208902"/>
            <a:ext cx="4376870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" y="1712714"/>
            <a:ext cx="4376870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1" y="1208902"/>
            <a:ext cx="4378590" cy="503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032111" y="1712714"/>
            <a:ext cx="4378590" cy="31116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79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285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74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15027"/>
            <a:ext cx="3259006" cy="91511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72973" y="215029"/>
            <a:ext cx="5537729" cy="46093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130143"/>
            <a:ext cx="3259006" cy="369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3661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3780473"/>
            <a:ext cx="5943600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482561"/>
            <a:ext cx="5943600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4226779"/>
            <a:ext cx="5943600" cy="6338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07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16277"/>
            <a:ext cx="89154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260159"/>
            <a:ext cx="8915400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5005627"/>
            <a:ext cx="23114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86EB5-2F34-4B07-BA3E-B18095A557CA}" type="datetimeFigureOut">
              <a:rPr lang="ru-RU" smtClean="0"/>
              <a:t>11.05.2025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5005627"/>
            <a:ext cx="31369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5005627"/>
            <a:ext cx="2311400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41198-C181-4990-9F3B-8F996EE99B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54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Дмитрий\Desktop\1\1_Telegram-bot-Pulse-dlya-avtomatizirovannogo-kontrolya-za-rynk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993"/>
            <a:ext cx="9905999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Дмитрий\Desktop\1\10_Bezopasnost-i-hranenie-danny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484"/>
            <a:ext cx="9906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Дмитрий\Desktop\1\11_Spasibo-za-prosmot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" y="-22300"/>
            <a:ext cx="9960813" cy="560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Дмитрий\Desktop\1\2_Cel-proek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86" y="-24979"/>
            <a:ext cx="9920486" cy="55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Дмитрий\Desktop\1\3_Klyuchevye-funkc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55" y="-107975"/>
            <a:ext cx="10049185" cy="5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Дмитрий\Desktop\1\4_Tehnicheskie-osobennost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8" y="-1"/>
            <a:ext cx="9922868" cy="55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6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Дмитрий\Desktop\1\5_Primery-ispolzovaniy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2" y="0"/>
            <a:ext cx="9926141" cy="558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55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Дмитрий\Desktop\1\6_Trebovaniy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921169" cy="55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8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Дмитрий\Desktop\1\7_Rabota-s-akciyami-Podrobnost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921167" cy="55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Дмитрий\Desktop\1\8_Upravlenie-portfelem-Vozmozhnost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18" y="-31404"/>
            <a:ext cx="9910217" cy="55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0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Дмитрий\Desktop\1\9_Sistema-uvedomleni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49181" cy="565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Произвольный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</dc:creator>
  <cp:lastModifiedBy>Дмитрий</cp:lastModifiedBy>
  <cp:revision>2</cp:revision>
  <dcterms:created xsi:type="dcterms:W3CDTF">2025-05-11T17:17:18Z</dcterms:created>
  <dcterms:modified xsi:type="dcterms:W3CDTF">2025-05-11T17:31:19Z</dcterms:modified>
</cp:coreProperties>
</file>